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9" r:id="rId5"/>
    <p:sldId id="259" r:id="rId6"/>
    <p:sldId id="270" r:id="rId7"/>
    <p:sldId id="273" r:id="rId8"/>
    <p:sldId id="260" r:id="rId9"/>
    <p:sldId id="261" r:id="rId10"/>
    <p:sldId id="262" r:id="rId11"/>
    <p:sldId id="271" r:id="rId12"/>
    <p:sldId id="263" r:id="rId13"/>
    <p:sldId id="264" r:id="rId14"/>
    <p:sldId id="265" r:id="rId15"/>
    <p:sldId id="266" r:id="rId16"/>
    <p:sldId id="267" r:id="rId17"/>
    <p:sldId id="272" r:id="rId18"/>
    <p:sldId id="274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>
        <p:scale>
          <a:sx n="98" d="100"/>
          <a:sy n="98" d="100"/>
        </p:scale>
        <p:origin x="-200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91551"/>
            <a:ext cx="8334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Логические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hello_html_m6dc1d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838" y="1556792"/>
            <a:ext cx="5985633" cy="44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3212976"/>
            <a:ext cx="3150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580526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Составила:     Матвиенко И.Р. </a:t>
            </a:r>
            <a:r>
              <a:rPr lang="ru-RU" b="1" dirty="0"/>
              <a:t>у</a:t>
            </a:r>
            <a:r>
              <a:rPr lang="ru-RU" b="1" dirty="0" smtClean="0"/>
              <a:t>читель-дефектолог МБДОУ №10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149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12.insales.ru/images/products/1/2506/26536394/newDSC05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735983"/>
            <a:ext cx="5593802" cy="371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детей 3-4 лет блоки являются эталонами формы и цвета. Для них подойдут следующие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 фигуры такого же цвета(формы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такую же фигуру по форме (или по размеру).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Выложи дорожку”. Ребенку предлагают выложить дорожку так, чтобы рядом оказались фигуры одного цвета, или рядом оказались фигуры разной формы (одного размера и т.д., варианты по усмотрению) Выкладывать дорожки можно с опорой на схему(ориентация на один и два признака)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“Что изменилось”. Перед детьми выкладывают 3-5 фигур. Затем предлагают детям запомнить фигуры и закрыть глаза. Воспитатель убирает одну фигуру и предлагает детям ответить, что изменилось. Можно не убирать фигуру, а поменять местами или одну убрать, а другую добавить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“Третий лишний”. Выложите 3 фигуры, 2 из которых объединены одним признаком. Попросите ребенка ответить и объяснить, какая фигура лишняя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“Волшебный мешочек”. Все фигуры сложите в мешочек и предложите малышу выбрать все круглые (квадратные, треугольные) фигуры.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“Опиши”. Сложите все фигурки в мешок, предложите ребенку вытащить любую и описать ее, называю форму, цвет и размер. 8. “Чередование”. Выкладывание цепочки (последовательности): красная, желтая – круглая, прямоугольная – большая, маленькая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“Найди пару”. Каждой большой фигурке нужно найти в пару маленькую.</a:t>
            </a:r>
          </a:p>
        </p:txBody>
      </p:sp>
    </p:spTree>
    <p:extLst>
      <p:ext uri="{BB962C8B-B14F-4D97-AF65-F5344CB8AC3E}">
        <p14:creationId xmlns:p14="http://schemas.microsoft.com/office/powerpoint/2010/main" val="10731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88843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36713"/>
            <a:ext cx="422548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8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/slide/d/dvDiEXCONshMIB2nQa4wHeFurfAPmJxk5TLqyV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6768752" cy="393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82809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старших дошкольников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 с детьми старшего возраста понадобятся карточки-символы. Для каждого ребенка понадобятся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обозначения формы: круг, квадрат, треугольник, прямоугольник;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обозначением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цвета : кляксы красная, синяя, желтая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обозначения размера: большая фигура обозначается домиком с окошком, а домик без окошка – маленькая фигура;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обозначения толщины: толстый и худой человечек.</a:t>
            </a:r>
          </a:p>
        </p:txBody>
      </p:sp>
    </p:spTree>
    <p:extLst>
      <p:ext uri="{BB962C8B-B14F-4D97-AF65-F5344CB8AC3E}">
        <p14:creationId xmlns:p14="http://schemas.microsoft.com/office/powerpoint/2010/main" val="38018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набор карточек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отрицаний: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 же карточки, но знаки перечеркнуты. Например: красная клякса перечеркнутая означает, что фигурка не красная. А значит она может быть синей или желтой. Перечеркнутый треугольник означает не треугольную фигурку ( квадратную, круглую или прямоугольную).</a:t>
            </a:r>
          </a:p>
        </p:txBody>
      </p:sp>
      <p:pic>
        <p:nvPicPr>
          <p:cNvPr id="8194" name="Picture 2" descr="https://arhivurokov.ru/kopilka/up/html/2017/04/15/k_58f24f6bbeb58/img_user_file_58f24f6c4397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35770"/>
            <a:ext cx="7344816" cy="488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4345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первого знакомства с карточками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следующие упражнения: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выбрать все фигуры, соответствующие данному знаку ( разложить по коробкам со значками)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“Какой фигуры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хватает” Квадрат разделите на 9 частей. В 8 из них определенные значки. ребенок должен понять и объяснить, какой фигуры не хватает. В квадрате может быть указан один или два признака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фигурки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Загадки” Для этой игры понадобятся карточки-загадки, на которых нарисованы 2 свойства фигуры. В пустое окошко ребенок должен положить подходящую фигуру.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“Волшебный кубик” На грани кубика наклейте символы-знаки. Ребенок бросает кубик и выбирает соответствующие фигуры. Если кубиков 2,3,4 можно усложнять игру и выбирать фигуры с опорой на 2,3,4 свойства.</a:t>
            </a:r>
          </a:p>
        </p:txBody>
      </p:sp>
      <p:pic>
        <p:nvPicPr>
          <p:cNvPr id="9218" name="Picture 2" descr="https://cf.ppt-online.org/files/slide/d/dvDiEXCONshMIB2nQa4wHeFurfAPmJxk5TLqyV/slide-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222607"/>
            <a:ext cx="4752528" cy="250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6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up/datas/239368/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5"/>
            <a:ext cx="8496944" cy="55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60649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Объединение множеств: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701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7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помощь педагогу выпущены альбомы со схемами и заданиями по возрастам</a:t>
            </a:r>
          </a:p>
        </p:txBody>
      </p:sp>
      <p:pic>
        <p:nvPicPr>
          <p:cNvPr id="11268" name="Picture 4" descr="http://corvet-igra.ru/wp-content/uploads/2018/03/bloki-denesha-na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86" y="1184607"/>
            <a:ext cx="8137378" cy="54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6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847157" cy="54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4463991" cy="54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2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248472" cy="504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22677"/>
            <a:ext cx="372253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4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Работа с логическими блоками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поможет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только хорошо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усвоить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программный материал детского сада,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подготовит детей к изучению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математики, геометрии и информатики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ds04.infourok.ru/uploads/ex/0123/00111822-41a59bb7/hello_html_m6dc1d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584087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6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6606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Автор игрового подхода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развитию детей, идея которого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заключается в освоении детьми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математики посредством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увлекательных логических игр.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Дьенеш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(1916—2014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—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венгерский математик, психолог и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педагог, профессор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Шербрукского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университета. </a:t>
            </a:r>
          </a:p>
        </p:txBody>
      </p:sp>
      <p:pic>
        <p:nvPicPr>
          <p:cNvPr id="2050" name="Picture 2" descr="https://persons-info.com/userfiles/image/persons/80000-90000/86000-87000/86205/DENESH_Zoltan_P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3577409" cy="363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392" y="3068960"/>
            <a:ext cx="437461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683"/>
            <a:ext cx="8964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представляют собой набор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48 геометрических фигур, характеризуется четырьмя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признакми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четырех форм (треугольник, круг,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квадрат, прямоугольник);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трёх цветов (красный,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желтый, синий);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двух размеров (большой, маленький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двух видов толщины (толстый, тонкий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наборе нет ни одной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одинаковой фигуры.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405566"/>
            <a:ext cx="7975994" cy="597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0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86409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логическими блоками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позволяют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формой, цветом, размером, толщиной объектов.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пространственные представления.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логическое мышление, представление о множестве,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операции над множествами (сравнение, разбиение,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классификация, абстрагирование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кодирование и декодирование инфор­мации).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Усвоить элементарные навыки алгоритмической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культуры мышления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умения выявлять свойства в объектах, называть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их, обобщать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объекты по их свойствам, объяснять сходства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различия объектов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обосновывать свои рассуждения.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познавательные процессы, мыслительные операции.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самостоятельность, инициативу, настойчивость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достижении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творческие способности, воображение,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фантазию, способности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моделированию и конструированию.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речь.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Успешно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овладеть основами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104456" cy="363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032448" cy="429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8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34647"/>
            <a:ext cx="4248472" cy="585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104258" cy="58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0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12.insales.ru/images/products/1/2506/26536394/newDSC05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4354" y="1484784"/>
            <a:ext cx="575131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7" y="-603448"/>
            <a:ext cx="871296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ОРГАНИЗАЦИИ РАБОТЫ С ЛОГИЧЕСКИМИ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БЛОКАМИ ДЬЕНЕША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Занятия (комплексные, интегрированные),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обеспечивающие наглядность, системность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доступность, смену деятельности.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Совместная и самостоятельная игровая деятельность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настольно-печатные, подвижные, сюжетно-ролевые игры).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подвижных играх (предметные ориентиры, обозначения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домиков, дорожек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лабиринтов);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настольно-печатные (изготовить карты к играм “Рассели жильцов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Найди место фигуре”);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сюжетно-ролевых играх: “Магазин” - деньги обозначаются блоками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Почта” - адрес на доме обозначается кодовыми карточками. Аналогично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Поезд” - билеты, места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79058"/>
            <a:ext cx="6768752" cy="504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676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Прежде чем приступить к играм и упражнениям, надо предоставить детям возможность самостоятельно познакомиться с логическими блоками. В процессе разнообразных манипуляций с блоками дети установят, что они имеют различную форму, цвет, размер, толщину.   Дети сначала осваивают умения выявлять в предметах 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-одно свойство (цвет, форму, размер, толщину), сравнивать, классифицировать и обобщать предметы по каждому из этих свойств.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-сразу по двум свойствам (цвету и форме, форме и размеру, размеру и толщине и т. д.),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 трем (цвету, форме и размеру; форме, размеру и толщине; цвету, размеру и толщине)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 четырем свойствам (цвету, форме, размеру и толщине).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этом в одном и том же упражнении легко можно менять степень сложности задания с учетом возможностей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621</TotalTime>
  <Words>886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JEKA</cp:lastModifiedBy>
  <cp:revision>21</cp:revision>
  <dcterms:created xsi:type="dcterms:W3CDTF">2018-05-23T09:47:06Z</dcterms:created>
  <dcterms:modified xsi:type="dcterms:W3CDTF">2021-01-20T11:29:21Z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532230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